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82" d="100"/>
          <a:sy n="82" d="100"/>
        </p:scale>
        <p:origin x="337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58AF2-1B15-4142-B82E-0922DA1130D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1DFC-8163-224A-B649-B5EE30DE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8030464"/>
            <a:ext cx="298958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003D48"/>
                </a:solidFill>
                <a:latin typeface="Centra No2"/>
                <a:cs typeface="Centra No2"/>
              </a:rPr>
              <a:t>HCSC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is offering Omada, a no-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cost-</a:t>
            </a:r>
            <a:r>
              <a:rPr sz="1200" b="1" spc="-10" dirty="0">
                <a:solidFill>
                  <a:srgbClr val="003D48"/>
                </a:solidFill>
                <a:latin typeface="Centra No2"/>
                <a:cs typeface="Centra No2"/>
              </a:rPr>
              <a:t>to-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you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virtual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health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program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that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helps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members</a:t>
            </a:r>
            <a:r>
              <a:rPr sz="1200" b="1" spc="-2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lower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blood</a:t>
            </a:r>
            <a:r>
              <a:rPr sz="1200" b="1" spc="-2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pressure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and</a:t>
            </a:r>
            <a:r>
              <a:rPr sz="1200" b="1" spc="-2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lose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weight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to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achieve</a:t>
            </a:r>
            <a:r>
              <a:rPr sz="1200" b="1" spc="-15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spc="-10" dirty="0">
                <a:solidFill>
                  <a:srgbClr val="003D48"/>
                </a:solidFill>
                <a:latin typeface="Centra No2"/>
                <a:cs typeface="Centra No2"/>
              </a:rPr>
              <a:t>long-</a:t>
            </a:r>
            <a:r>
              <a:rPr sz="1200" b="1" dirty="0">
                <a:solidFill>
                  <a:srgbClr val="003D48"/>
                </a:solidFill>
                <a:latin typeface="Centra No2"/>
                <a:cs typeface="Centra No2"/>
              </a:rPr>
              <a:t>lasting</a:t>
            </a:r>
            <a:r>
              <a:rPr sz="1200" b="1" spc="-20" dirty="0">
                <a:solidFill>
                  <a:srgbClr val="003D48"/>
                </a:solidFill>
                <a:latin typeface="Centra No2"/>
                <a:cs typeface="Centra No2"/>
              </a:rPr>
              <a:t> </a:t>
            </a:r>
            <a:r>
              <a:rPr sz="1200" b="1" spc="-10" dirty="0">
                <a:solidFill>
                  <a:srgbClr val="003D48"/>
                </a:solidFill>
                <a:latin typeface="Centra No2"/>
                <a:cs typeface="Centra No2"/>
              </a:rPr>
              <a:t>health changes.</a:t>
            </a:r>
            <a:endParaRPr sz="1200" dirty="0">
              <a:latin typeface="Centra No2"/>
              <a:cs typeface="Centra No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6235" y="8537956"/>
            <a:ext cx="2378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 err="1">
                <a:solidFill>
                  <a:schemeClr val="bg1"/>
                </a:solidFill>
                <a:latin typeface="Centra No2 Medium"/>
                <a:cs typeface="Centra No2 Medium"/>
              </a:rPr>
              <a:t>omadahealth.co</a:t>
            </a:r>
            <a:r>
              <a:rPr lang="en-US" sz="1000" spc="-10" dirty="0" err="1">
                <a:solidFill>
                  <a:schemeClr val="bg1"/>
                </a:solidFill>
                <a:latin typeface="Centra No2 Medium"/>
                <a:cs typeface="Centra No2 Medium"/>
              </a:rPr>
              <a:t>m</a:t>
            </a:r>
            <a:r>
              <a:rPr lang="en-US" sz="1000" spc="-10" dirty="0">
                <a:solidFill>
                  <a:schemeClr val="bg1"/>
                </a:solidFill>
                <a:latin typeface="Centra No2 Medium"/>
                <a:cs typeface="Centra No2 Medium"/>
              </a:rPr>
              <a:t>/</a:t>
            </a:r>
            <a:r>
              <a:rPr lang="en-US" sz="1000" spc="-10" dirty="0" err="1">
                <a:solidFill>
                  <a:schemeClr val="bg1"/>
                </a:solidFill>
                <a:latin typeface="Centra No2 Medium"/>
                <a:cs typeface="Centra No2 Medium"/>
              </a:rPr>
              <a:t>healthycounty</a:t>
            </a:r>
            <a:endParaRPr sz="1000" dirty="0">
              <a:solidFill>
                <a:schemeClr val="bg1"/>
              </a:solidFill>
              <a:highlight>
                <a:srgbClr val="FFFF00"/>
              </a:highlight>
              <a:latin typeface="Centra No2 Medium"/>
              <a:cs typeface="Centra No2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Calibri</vt:lpstr>
      <vt:lpstr>Centra No2</vt:lpstr>
      <vt:lpstr>Centra No2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High Blood Pressure Awareness month flyer</dc:title>
  <cp:lastModifiedBy>Matt Kerr</cp:lastModifiedBy>
  <cp:revision>3</cp:revision>
  <dcterms:created xsi:type="dcterms:W3CDTF">2026-03-04T21:44:33Z</dcterms:created>
  <dcterms:modified xsi:type="dcterms:W3CDTF">2026-05-12T19:59:08Z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2026-03-04T00:00:00Z</vt:filetime>
  </property>
  <property fmtid="{D5CDD505-2E9C-101B-9397-08002B2CF9AE}" pid="3" name="Creator">
    <vt:lpwstr>Adobe InDesign 21.2 (Macintosh)</vt:lpwstr>
  </property>
  <property fmtid="{D5CDD505-2E9C-101B-9397-08002B2CF9AE}" pid="4" name="LastSaved">
    <vt:filetime>2026-03-04T00:00:00Z</vt:filetime>
  </property>
  <property fmtid="{D5CDD505-2E9C-101B-9397-08002B2CF9AE}" pid="5" name="Producer">
    <vt:lpwstr>Adobe PDF Library 18.0</vt:lpwstr>
  </property>
</Properties>
</file>